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BA46F-BAB0-417B-B2E3-7AA31324E4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769B73-4130-440D-81BE-AB24B9FF8A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9FEA7-6F53-4E42-9958-03834E0B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49F3A-DAF1-461B-AE0E-1A47FB57E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DB295-25AA-4C7A-869C-4210475C4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52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859C0-C05A-466E-85D9-D3925D972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504865-3842-4C21-BD9C-8D9BEAF65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8C816-9B61-4286-B5B0-B0BD77CF7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1586E-903A-4657-8EFD-814C51D3C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B5506-968F-462C-A455-6A06DD718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87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E47CEA-FF72-4551-8FD6-3174270FD6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8AF36C-7E37-4F6B-81EA-4C1F6FAB5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BA6A6-2DE4-4D9F-9B95-A5E3C4A0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AA1EB7-C7FB-4856-A02B-70E67C71F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54E30-7DE1-41B9-B244-C0A3419F9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122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B6A6B-3F8E-437C-BF34-16EA5C951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E3D97-E12D-4448-88D3-C90547B66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8B4A49-1527-42C6-A1FE-5B73BC214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030CE-648F-4B26-8450-052500A2C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E57EA-DA3E-4229-B6A2-8A133AC5B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267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DD52E-64BC-4F45-991B-D63829606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1F89F6-4F7D-4396-9C81-2DFC7EB391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872C9-0BA8-44E0-B57D-A92E3BBA9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89189-B3DE-443A-BF39-E7FC9D5D2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0FF31-AF65-461C-BBB1-EE0EEF1BA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46024-6685-477F-9B04-8DE513D7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8FA57-D850-4BE7-BB65-5B76B381E5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8565FB-5AFC-4276-9FD9-58BBC91AFE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B4B68-55BF-4F7B-A467-833892C5E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28D36-E2BF-4FB9-8E9E-ED1149253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8EAB8F-168D-4B21-BB5B-67E3CB649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7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6CB7-4F72-4757-8E58-8D2792BCB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2E256-805C-4078-9A4E-3095025F8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A4DB0B-A24A-492B-A308-A1D9B1732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F0728-5331-4D64-8192-89DC5C3CE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181219-8E04-4E88-AF32-93F858A14F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577DD7-C7A8-42A5-A61F-A60AE143A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D61D2-B6CD-4A72-8BEE-AC7C80FF7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A09D77-5382-48AA-8827-27B4CA89D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1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61C4F-DB3B-4AAF-BCFF-D8F92B8A0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AD0D2-50EE-4875-9853-6FE182BE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87EBD9-8809-49F9-93C0-593D46CA5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6EB1B6-826B-4A57-B153-E3F6B490D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844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144977-1D4D-4627-9F6B-47B2C9872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F37F78-9454-45A5-8AB2-0E2CB3454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57DFAC-644F-4059-B599-A96CD5C50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25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03E96-7C10-4516-A669-6AE6E4573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429DA-948C-472C-83C9-BDAF44FB0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CF1EBD-E215-4718-87BB-9BFB05D8C4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DAF685-BDF0-4250-B907-A1687D39D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89D2A-C2BB-4ED0-A9CE-33EC78BB3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6BAF3-6F59-4EC3-8308-4B6560E4C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058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C365A-2A54-4262-94A2-AAD081281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5C1B41-AFFF-4F92-8B71-73D99A05CE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AEEABA-BD05-4D8F-B24E-D52328B59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7840A-6E6A-4DBF-8934-B7A7B82E0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5F606-EB41-4D5E-8930-AEADABE4B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E32280-734C-466E-9F50-56EBBA0C4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04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EC0FB7-C273-4703-B771-8D9B1DCE5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DBE7B-840D-4505-80DF-63D8292F3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109E0-F2FE-4A75-86F3-FE4D2FD64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579DE-2974-44DA-8B69-D3607D8AB0F2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449AB-F592-4BAD-AA7A-A2D68D70C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4CAD3-2882-4C32-BC55-2DBA75AEB1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337F2-5E0D-4C11-B8D6-03DEF4B14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62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FB2FA3-D9CC-449B-A8B3-148D62254D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60"/>
          <a:stretch/>
        </p:blipFill>
        <p:spPr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15430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73E9FC8-2143-48A2-9DEE-AABBC7E30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265888"/>
          </a:xfrm>
          <a:custGeom>
            <a:avLst/>
            <a:gdLst>
              <a:gd name="connsiteX0" fmla="*/ 0 w 12188952"/>
              <a:gd name="connsiteY0" fmla="*/ 0 h 6265888"/>
              <a:gd name="connsiteX1" fmla="*/ 12188952 w 12188952"/>
              <a:gd name="connsiteY1" fmla="*/ 0 h 6265888"/>
              <a:gd name="connsiteX2" fmla="*/ 12188952 w 12188952"/>
              <a:gd name="connsiteY2" fmla="*/ 5061023 h 6265888"/>
              <a:gd name="connsiteX3" fmla="*/ 12188400 w 12188952"/>
              <a:gd name="connsiteY3" fmla="*/ 5061281 h 6265888"/>
              <a:gd name="connsiteX4" fmla="*/ 6096000 w 12188952"/>
              <a:gd name="connsiteY4" fmla="*/ 6265888 h 6265888"/>
              <a:gd name="connsiteX5" fmla="*/ 3601 w 12188952"/>
              <a:gd name="connsiteY5" fmla="*/ 5061281 h 6265888"/>
              <a:gd name="connsiteX6" fmla="*/ 0 w 12188952"/>
              <a:gd name="connsiteY6" fmla="*/ 5059596 h 6265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6265888">
                <a:moveTo>
                  <a:pt x="0" y="0"/>
                </a:moveTo>
                <a:lnTo>
                  <a:pt x="12188952" y="0"/>
                </a:lnTo>
                <a:lnTo>
                  <a:pt x="12188952" y="5061023"/>
                </a:lnTo>
                <a:lnTo>
                  <a:pt x="12188400" y="5061281"/>
                </a:lnTo>
                <a:cubicBezTo>
                  <a:pt x="10489511" y="5817852"/>
                  <a:pt x="8380622" y="6265888"/>
                  <a:pt x="6096000" y="6265888"/>
                </a:cubicBezTo>
                <a:cubicBezTo>
                  <a:pt x="3811379" y="6265888"/>
                  <a:pt x="1702489" y="5817852"/>
                  <a:pt x="3601" y="5061281"/>
                </a:cubicBezTo>
                <a:lnTo>
                  <a:pt x="0" y="5059596"/>
                </a:ln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283EBD-7D13-4290-960D-0E03A5E8CA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89" b="66"/>
          <a:stretch/>
        </p:blipFill>
        <p:spPr>
          <a:xfrm>
            <a:off x="1" y="10"/>
            <a:ext cx="12192000" cy="6003842"/>
          </a:xfrm>
          <a:custGeom>
            <a:avLst/>
            <a:gdLst/>
            <a:ahLst/>
            <a:cxnLst/>
            <a:rect l="l" t="t" r="r" b="b"/>
            <a:pathLst>
              <a:path w="12187427" h="6003852">
                <a:moveTo>
                  <a:pt x="0" y="0"/>
                </a:moveTo>
                <a:lnTo>
                  <a:pt x="12187427" y="0"/>
                </a:lnTo>
                <a:lnTo>
                  <a:pt x="12187427" y="4772371"/>
                </a:lnTo>
                <a:lnTo>
                  <a:pt x="11865111" y="4913285"/>
                </a:lnTo>
                <a:cubicBezTo>
                  <a:pt x="10225213" y="5601147"/>
                  <a:pt x="8237833" y="6003852"/>
                  <a:pt x="6096000" y="6003852"/>
                </a:cubicBezTo>
                <a:cubicBezTo>
                  <a:pt x="3811379" y="6003852"/>
                  <a:pt x="1702489" y="5545663"/>
                  <a:pt x="3601" y="4771946"/>
                </a:cubicBezTo>
                <a:lnTo>
                  <a:pt x="0" y="477022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68048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73E9FC8-2143-48A2-9DEE-AABBC7E30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265888"/>
          </a:xfrm>
          <a:custGeom>
            <a:avLst/>
            <a:gdLst>
              <a:gd name="connsiteX0" fmla="*/ 0 w 12188952"/>
              <a:gd name="connsiteY0" fmla="*/ 0 h 6265888"/>
              <a:gd name="connsiteX1" fmla="*/ 12188952 w 12188952"/>
              <a:gd name="connsiteY1" fmla="*/ 0 h 6265888"/>
              <a:gd name="connsiteX2" fmla="*/ 12188952 w 12188952"/>
              <a:gd name="connsiteY2" fmla="*/ 5061023 h 6265888"/>
              <a:gd name="connsiteX3" fmla="*/ 12188400 w 12188952"/>
              <a:gd name="connsiteY3" fmla="*/ 5061281 h 6265888"/>
              <a:gd name="connsiteX4" fmla="*/ 6096000 w 12188952"/>
              <a:gd name="connsiteY4" fmla="*/ 6265888 h 6265888"/>
              <a:gd name="connsiteX5" fmla="*/ 3601 w 12188952"/>
              <a:gd name="connsiteY5" fmla="*/ 5061281 h 6265888"/>
              <a:gd name="connsiteX6" fmla="*/ 0 w 12188952"/>
              <a:gd name="connsiteY6" fmla="*/ 5059596 h 6265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6265888">
                <a:moveTo>
                  <a:pt x="0" y="0"/>
                </a:moveTo>
                <a:lnTo>
                  <a:pt x="12188952" y="0"/>
                </a:lnTo>
                <a:lnTo>
                  <a:pt x="12188952" y="5061023"/>
                </a:lnTo>
                <a:lnTo>
                  <a:pt x="12188400" y="5061281"/>
                </a:lnTo>
                <a:cubicBezTo>
                  <a:pt x="10489511" y="5817852"/>
                  <a:pt x="8380622" y="6265888"/>
                  <a:pt x="6096000" y="6265888"/>
                </a:cubicBezTo>
                <a:cubicBezTo>
                  <a:pt x="3811379" y="6265888"/>
                  <a:pt x="1702489" y="5817852"/>
                  <a:pt x="3601" y="5061281"/>
                </a:cubicBezTo>
                <a:lnTo>
                  <a:pt x="0" y="5059596"/>
                </a:ln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8D7D67-37F9-4E7D-AFEA-45A48EA054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88" b="2567"/>
          <a:stretch/>
        </p:blipFill>
        <p:spPr>
          <a:xfrm>
            <a:off x="1" y="10"/>
            <a:ext cx="12192000" cy="6003842"/>
          </a:xfrm>
          <a:custGeom>
            <a:avLst/>
            <a:gdLst/>
            <a:ahLst/>
            <a:cxnLst/>
            <a:rect l="l" t="t" r="r" b="b"/>
            <a:pathLst>
              <a:path w="12187427" h="6003852">
                <a:moveTo>
                  <a:pt x="0" y="0"/>
                </a:moveTo>
                <a:lnTo>
                  <a:pt x="12187427" y="0"/>
                </a:lnTo>
                <a:lnTo>
                  <a:pt x="12187427" y="4772371"/>
                </a:lnTo>
                <a:lnTo>
                  <a:pt x="11865111" y="4913285"/>
                </a:lnTo>
                <a:cubicBezTo>
                  <a:pt x="10225213" y="5601147"/>
                  <a:pt x="8237833" y="6003852"/>
                  <a:pt x="6096000" y="6003852"/>
                </a:cubicBezTo>
                <a:cubicBezTo>
                  <a:pt x="3811379" y="6003852"/>
                  <a:pt x="1702489" y="5545663"/>
                  <a:pt x="3601" y="4771946"/>
                </a:cubicBezTo>
                <a:lnTo>
                  <a:pt x="0" y="477022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3675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73E9FC8-2143-48A2-9DEE-AABBC7E30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265888"/>
          </a:xfrm>
          <a:custGeom>
            <a:avLst/>
            <a:gdLst>
              <a:gd name="connsiteX0" fmla="*/ 0 w 12188952"/>
              <a:gd name="connsiteY0" fmla="*/ 0 h 6265888"/>
              <a:gd name="connsiteX1" fmla="*/ 12188952 w 12188952"/>
              <a:gd name="connsiteY1" fmla="*/ 0 h 6265888"/>
              <a:gd name="connsiteX2" fmla="*/ 12188952 w 12188952"/>
              <a:gd name="connsiteY2" fmla="*/ 5061023 h 6265888"/>
              <a:gd name="connsiteX3" fmla="*/ 12188400 w 12188952"/>
              <a:gd name="connsiteY3" fmla="*/ 5061281 h 6265888"/>
              <a:gd name="connsiteX4" fmla="*/ 6096000 w 12188952"/>
              <a:gd name="connsiteY4" fmla="*/ 6265888 h 6265888"/>
              <a:gd name="connsiteX5" fmla="*/ 3601 w 12188952"/>
              <a:gd name="connsiteY5" fmla="*/ 5061281 h 6265888"/>
              <a:gd name="connsiteX6" fmla="*/ 0 w 12188952"/>
              <a:gd name="connsiteY6" fmla="*/ 5059596 h 6265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6265888">
                <a:moveTo>
                  <a:pt x="0" y="0"/>
                </a:moveTo>
                <a:lnTo>
                  <a:pt x="12188952" y="0"/>
                </a:lnTo>
                <a:lnTo>
                  <a:pt x="12188952" y="5061023"/>
                </a:lnTo>
                <a:lnTo>
                  <a:pt x="12188400" y="5061281"/>
                </a:lnTo>
                <a:cubicBezTo>
                  <a:pt x="10489511" y="5817852"/>
                  <a:pt x="8380622" y="6265888"/>
                  <a:pt x="6096000" y="6265888"/>
                </a:cubicBezTo>
                <a:cubicBezTo>
                  <a:pt x="3811379" y="6265888"/>
                  <a:pt x="1702489" y="5817852"/>
                  <a:pt x="3601" y="5061281"/>
                </a:cubicBezTo>
                <a:lnTo>
                  <a:pt x="0" y="5059596"/>
                </a:ln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50B334E-9076-4E28-9E26-F6C062747B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29" b="6326"/>
          <a:stretch/>
        </p:blipFill>
        <p:spPr>
          <a:xfrm>
            <a:off x="1" y="10"/>
            <a:ext cx="12192000" cy="6003842"/>
          </a:xfrm>
          <a:custGeom>
            <a:avLst/>
            <a:gdLst/>
            <a:ahLst/>
            <a:cxnLst/>
            <a:rect l="l" t="t" r="r" b="b"/>
            <a:pathLst>
              <a:path w="12187427" h="6003852">
                <a:moveTo>
                  <a:pt x="0" y="0"/>
                </a:moveTo>
                <a:lnTo>
                  <a:pt x="12187427" y="0"/>
                </a:lnTo>
                <a:lnTo>
                  <a:pt x="12187427" y="4772371"/>
                </a:lnTo>
                <a:lnTo>
                  <a:pt x="11865111" y="4913285"/>
                </a:lnTo>
                <a:cubicBezTo>
                  <a:pt x="10225213" y="5601147"/>
                  <a:pt x="8237833" y="6003852"/>
                  <a:pt x="6096000" y="6003852"/>
                </a:cubicBezTo>
                <a:cubicBezTo>
                  <a:pt x="3811379" y="6003852"/>
                  <a:pt x="1702489" y="5545663"/>
                  <a:pt x="3601" y="4771946"/>
                </a:cubicBezTo>
                <a:lnTo>
                  <a:pt x="0" y="477022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44666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73E9FC8-2143-48A2-9DEE-AABBC7E30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265888"/>
          </a:xfrm>
          <a:custGeom>
            <a:avLst/>
            <a:gdLst>
              <a:gd name="connsiteX0" fmla="*/ 0 w 12188952"/>
              <a:gd name="connsiteY0" fmla="*/ 0 h 6265888"/>
              <a:gd name="connsiteX1" fmla="*/ 12188952 w 12188952"/>
              <a:gd name="connsiteY1" fmla="*/ 0 h 6265888"/>
              <a:gd name="connsiteX2" fmla="*/ 12188952 w 12188952"/>
              <a:gd name="connsiteY2" fmla="*/ 5061023 h 6265888"/>
              <a:gd name="connsiteX3" fmla="*/ 12188400 w 12188952"/>
              <a:gd name="connsiteY3" fmla="*/ 5061281 h 6265888"/>
              <a:gd name="connsiteX4" fmla="*/ 6096000 w 12188952"/>
              <a:gd name="connsiteY4" fmla="*/ 6265888 h 6265888"/>
              <a:gd name="connsiteX5" fmla="*/ 3601 w 12188952"/>
              <a:gd name="connsiteY5" fmla="*/ 5061281 h 6265888"/>
              <a:gd name="connsiteX6" fmla="*/ 0 w 12188952"/>
              <a:gd name="connsiteY6" fmla="*/ 5059596 h 6265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6265888">
                <a:moveTo>
                  <a:pt x="0" y="0"/>
                </a:moveTo>
                <a:lnTo>
                  <a:pt x="12188952" y="0"/>
                </a:lnTo>
                <a:lnTo>
                  <a:pt x="12188952" y="5061023"/>
                </a:lnTo>
                <a:lnTo>
                  <a:pt x="12188400" y="5061281"/>
                </a:lnTo>
                <a:cubicBezTo>
                  <a:pt x="10489511" y="5817852"/>
                  <a:pt x="8380622" y="6265888"/>
                  <a:pt x="6096000" y="6265888"/>
                </a:cubicBezTo>
                <a:cubicBezTo>
                  <a:pt x="3811379" y="6265888"/>
                  <a:pt x="1702489" y="5817852"/>
                  <a:pt x="3601" y="5061281"/>
                </a:cubicBezTo>
                <a:lnTo>
                  <a:pt x="0" y="5059596"/>
                </a:ln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4060EC82-2741-470D-A0E7-DCA0708935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55"/>
          <a:stretch/>
        </p:blipFill>
        <p:spPr>
          <a:xfrm>
            <a:off x="1" y="10"/>
            <a:ext cx="12192000" cy="6003842"/>
          </a:xfrm>
          <a:custGeom>
            <a:avLst/>
            <a:gdLst/>
            <a:ahLst/>
            <a:cxnLst/>
            <a:rect l="l" t="t" r="r" b="b"/>
            <a:pathLst>
              <a:path w="12187427" h="6003852">
                <a:moveTo>
                  <a:pt x="0" y="0"/>
                </a:moveTo>
                <a:lnTo>
                  <a:pt x="12187427" y="0"/>
                </a:lnTo>
                <a:lnTo>
                  <a:pt x="12187427" y="4772371"/>
                </a:lnTo>
                <a:lnTo>
                  <a:pt x="11865111" y="4913285"/>
                </a:lnTo>
                <a:cubicBezTo>
                  <a:pt x="10225213" y="5601147"/>
                  <a:pt x="8237833" y="6003852"/>
                  <a:pt x="6096000" y="6003852"/>
                </a:cubicBezTo>
                <a:cubicBezTo>
                  <a:pt x="3811379" y="6003852"/>
                  <a:pt x="1702489" y="5545663"/>
                  <a:pt x="3601" y="4771946"/>
                </a:cubicBezTo>
                <a:lnTo>
                  <a:pt x="0" y="477022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40761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73E9FC8-2143-48A2-9DEE-AABBC7E30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265888"/>
          </a:xfrm>
          <a:custGeom>
            <a:avLst/>
            <a:gdLst>
              <a:gd name="connsiteX0" fmla="*/ 0 w 12188952"/>
              <a:gd name="connsiteY0" fmla="*/ 0 h 6265888"/>
              <a:gd name="connsiteX1" fmla="*/ 12188952 w 12188952"/>
              <a:gd name="connsiteY1" fmla="*/ 0 h 6265888"/>
              <a:gd name="connsiteX2" fmla="*/ 12188952 w 12188952"/>
              <a:gd name="connsiteY2" fmla="*/ 5061023 h 6265888"/>
              <a:gd name="connsiteX3" fmla="*/ 12188400 w 12188952"/>
              <a:gd name="connsiteY3" fmla="*/ 5061281 h 6265888"/>
              <a:gd name="connsiteX4" fmla="*/ 6096000 w 12188952"/>
              <a:gd name="connsiteY4" fmla="*/ 6265888 h 6265888"/>
              <a:gd name="connsiteX5" fmla="*/ 3601 w 12188952"/>
              <a:gd name="connsiteY5" fmla="*/ 5061281 h 6265888"/>
              <a:gd name="connsiteX6" fmla="*/ 0 w 12188952"/>
              <a:gd name="connsiteY6" fmla="*/ 5059596 h 6265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6265888">
                <a:moveTo>
                  <a:pt x="0" y="0"/>
                </a:moveTo>
                <a:lnTo>
                  <a:pt x="12188952" y="0"/>
                </a:lnTo>
                <a:lnTo>
                  <a:pt x="12188952" y="5061023"/>
                </a:lnTo>
                <a:lnTo>
                  <a:pt x="12188400" y="5061281"/>
                </a:lnTo>
                <a:cubicBezTo>
                  <a:pt x="10489511" y="5817852"/>
                  <a:pt x="8380622" y="6265888"/>
                  <a:pt x="6096000" y="6265888"/>
                </a:cubicBezTo>
                <a:cubicBezTo>
                  <a:pt x="3811379" y="6265888"/>
                  <a:pt x="1702489" y="5817852"/>
                  <a:pt x="3601" y="5061281"/>
                </a:cubicBezTo>
                <a:lnTo>
                  <a:pt x="0" y="5059596"/>
                </a:ln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screenshot of a cartoon&#10;&#10;Description automatically generated with medium confidence">
            <a:extLst>
              <a:ext uri="{FF2B5EF4-FFF2-40B4-BE49-F238E27FC236}">
                <a16:creationId xmlns:a16="http://schemas.microsoft.com/office/drawing/2014/main" id="{3FFC9BB1-DC1B-4B57-9B98-2541C5F5FC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89" b="866"/>
          <a:stretch/>
        </p:blipFill>
        <p:spPr>
          <a:xfrm>
            <a:off x="1" y="10"/>
            <a:ext cx="12192000" cy="6003842"/>
          </a:xfrm>
          <a:custGeom>
            <a:avLst/>
            <a:gdLst/>
            <a:ahLst/>
            <a:cxnLst/>
            <a:rect l="l" t="t" r="r" b="b"/>
            <a:pathLst>
              <a:path w="12187427" h="6003852">
                <a:moveTo>
                  <a:pt x="0" y="0"/>
                </a:moveTo>
                <a:lnTo>
                  <a:pt x="12187427" y="0"/>
                </a:lnTo>
                <a:lnTo>
                  <a:pt x="12187427" y="4772371"/>
                </a:lnTo>
                <a:lnTo>
                  <a:pt x="11865111" y="4913285"/>
                </a:lnTo>
                <a:cubicBezTo>
                  <a:pt x="10225213" y="5601147"/>
                  <a:pt x="8237833" y="6003852"/>
                  <a:pt x="6096000" y="6003852"/>
                </a:cubicBezTo>
                <a:cubicBezTo>
                  <a:pt x="3811379" y="6003852"/>
                  <a:pt x="1702489" y="5545663"/>
                  <a:pt x="3601" y="4771946"/>
                </a:cubicBezTo>
                <a:lnTo>
                  <a:pt x="0" y="477022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71327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73E9FC8-2143-48A2-9DEE-AABBC7E30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265888"/>
          </a:xfrm>
          <a:custGeom>
            <a:avLst/>
            <a:gdLst>
              <a:gd name="connsiteX0" fmla="*/ 0 w 12188952"/>
              <a:gd name="connsiteY0" fmla="*/ 0 h 6265888"/>
              <a:gd name="connsiteX1" fmla="*/ 12188952 w 12188952"/>
              <a:gd name="connsiteY1" fmla="*/ 0 h 6265888"/>
              <a:gd name="connsiteX2" fmla="*/ 12188952 w 12188952"/>
              <a:gd name="connsiteY2" fmla="*/ 5061023 h 6265888"/>
              <a:gd name="connsiteX3" fmla="*/ 12188400 w 12188952"/>
              <a:gd name="connsiteY3" fmla="*/ 5061281 h 6265888"/>
              <a:gd name="connsiteX4" fmla="*/ 6096000 w 12188952"/>
              <a:gd name="connsiteY4" fmla="*/ 6265888 h 6265888"/>
              <a:gd name="connsiteX5" fmla="*/ 3601 w 12188952"/>
              <a:gd name="connsiteY5" fmla="*/ 5061281 h 6265888"/>
              <a:gd name="connsiteX6" fmla="*/ 0 w 12188952"/>
              <a:gd name="connsiteY6" fmla="*/ 5059596 h 6265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6265888">
                <a:moveTo>
                  <a:pt x="0" y="0"/>
                </a:moveTo>
                <a:lnTo>
                  <a:pt x="12188952" y="0"/>
                </a:lnTo>
                <a:lnTo>
                  <a:pt x="12188952" y="5061023"/>
                </a:lnTo>
                <a:lnTo>
                  <a:pt x="12188400" y="5061281"/>
                </a:lnTo>
                <a:cubicBezTo>
                  <a:pt x="10489511" y="5817852"/>
                  <a:pt x="8380622" y="6265888"/>
                  <a:pt x="6096000" y="6265888"/>
                </a:cubicBezTo>
                <a:cubicBezTo>
                  <a:pt x="3811379" y="6265888"/>
                  <a:pt x="1702489" y="5817852"/>
                  <a:pt x="3601" y="5061281"/>
                </a:cubicBezTo>
                <a:lnTo>
                  <a:pt x="0" y="5059596"/>
                </a:ln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47B950-DCFA-48F5-A9AC-AB0C3D7CD0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49" b="3306"/>
          <a:stretch/>
        </p:blipFill>
        <p:spPr>
          <a:xfrm>
            <a:off x="1" y="10"/>
            <a:ext cx="12192000" cy="6003842"/>
          </a:xfrm>
          <a:custGeom>
            <a:avLst/>
            <a:gdLst/>
            <a:ahLst/>
            <a:cxnLst/>
            <a:rect l="l" t="t" r="r" b="b"/>
            <a:pathLst>
              <a:path w="12187427" h="6003852">
                <a:moveTo>
                  <a:pt x="0" y="0"/>
                </a:moveTo>
                <a:lnTo>
                  <a:pt x="12187427" y="0"/>
                </a:lnTo>
                <a:lnTo>
                  <a:pt x="12187427" y="4772371"/>
                </a:lnTo>
                <a:lnTo>
                  <a:pt x="11865111" y="4913285"/>
                </a:lnTo>
                <a:cubicBezTo>
                  <a:pt x="10225213" y="5601147"/>
                  <a:pt x="8237833" y="6003852"/>
                  <a:pt x="6096000" y="6003852"/>
                </a:cubicBezTo>
                <a:cubicBezTo>
                  <a:pt x="3811379" y="6003852"/>
                  <a:pt x="1702489" y="5545663"/>
                  <a:pt x="3601" y="4771946"/>
                </a:cubicBezTo>
                <a:lnTo>
                  <a:pt x="0" y="477022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4419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Jennifer Rosanna Markovits Rojas</dc:creator>
  <cp:lastModifiedBy>Jennifer Rosanna Markovits Rojas</cp:lastModifiedBy>
  <cp:revision>1</cp:revision>
  <dcterms:created xsi:type="dcterms:W3CDTF">2021-07-28T11:32:43Z</dcterms:created>
  <dcterms:modified xsi:type="dcterms:W3CDTF">2023-02-24T17:26:45Z</dcterms:modified>
</cp:coreProperties>
</file>

<file path=docProps/thumbnail.jpeg>
</file>